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6"/>
  </p:notesMasterIdLst>
  <p:handoutMasterIdLst>
    <p:handoutMasterId r:id="rId67"/>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0" autoAdjust="0"/>
    <p:restoredTop sz="94949" autoAdjust="0"/>
  </p:normalViewPr>
  <p:slideViewPr>
    <p:cSldViewPr snapToGrid="0">
      <p:cViewPr varScale="1">
        <p:scale>
          <a:sx n="112" d="100"/>
          <a:sy n="112" d="100"/>
        </p:scale>
        <p:origin x="1008"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9/14/25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9/14/25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dirty="0"/>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dirty="0"/>
              <a:t>Click to edit Master title style</a:t>
            </a:r>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dirty="0"/>
              <a:t>Click to edit Master title style</a:t>
            </a:r>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dirty="0"/>
              <a:t>Click to edit Master title style</a:t>
            </a:r>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dirty="0"/>
              <a:t>Click to edit Master title style</a:t>
            </a:r>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2094169"/>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Tree>
    <p:extLst>
      <p:ext uri="{BB962C8B-B14F-4D97-AF65-F5344CB8AC3E}">
        <p14:creationId xmlns:p14="http://schemas.microsoft.com/office/powerpoint/2010/main" val="21185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2147957"/>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Tree>
    <p:extLst>
      <p:ext uri="{BB962C8B-B14F-4D97-AF65-F5344CB8AC3E}">
        <p14:creationId xmlns:p14="http://schemas.microsoft.com/office/powerpoint/2010/main" val="100829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29707" y="-2126442"/>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Tree>
    <p:extLst>
      <p:ext uri="{BB962C8B-B14F-4D97-AF65-F5344CB8AC3E}">
        <p14:creationId xmlns:p14="http://schemas.microsoft.com/office/powerpoint/2010/main" val="354406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dirty="0"/>
              <a:t>Click to edit Master title style</a:t>
            </a:r>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3911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87" r:id="rId5"/>
    <p:sldLayoutId id="2147483690" r:id="rId6"/>
    <p:sldLayoutId id="2147483691" r:id="rId7"/>
    <p:sldLayoutId id="2147483684" r:id="rId8"/>
    <p:sldLayoutId id="2147483677" r:id="rId9"/>
    <p:sldLayoutId id="2147483679" r:id="rId10"/>
    <p:sldLayoutId id="2147483680" r:id="rId11"/>
    <p:sldLayoutId id="2147483681" r:id="rId12"/>
    <p:sldLayoutId id="2147483682" r:id="rId13"/>
    <p:sldLayoutId id="2147483683" r:id="rId14"/>
    <p:sldLayoutId id="2147483685" r:id="rId15"/>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14.09.2025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Joy (What the world calls foolish)</a:t>
            </a:r>
            <a:br/>
            <a:r>
              <a:t>Cornerstone</a:t>
            </a:r>
            <a:br/>
            <a:r>
              <a:t>Still</a:t>
            </a:r>
            <a:br/>
            <a:r>
              <a:t>Goodness of God</a:t>
            </a:r>
            <a:br/>
            <a:r>
              <a:t>Matthew 27:45-55</a:t>
            </a:r>
            <a:br/>
            <a:r>
              <a:t>Xavier Lakshmanan</a:t>
            </a:r>
            <a:br/>
            <a:r>
              <a:t>Jesus on the Cross</a:t>
            </a:r>
            <a:br/>
            <a:r>
              <a:t>TBA</a:t>
            </a:r>
            <a:br/>
            <a:b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I'm not ashamed, I'm a sinner saved</a:t>
            </a:r>
          </a:p>
          <a:p>
            <a:pPr algn="ctr">
              <a:defRPr sz="3300" b="0"/>
            </a:pPr>
            <a:r>
              <a:t>No, I'm not afraid anymore</a:t>
            </a:r>
          </a:p>
          <a:p>
            <a:pPr algn="ctr">
              <a:defRPr sz="3300" b="0"/>
            </a:pPr>
            <a:r>
              <a:t>What the world calls foolish, You call freedom</a:t>
            </a:r>
          </a:p>
          <a:p>
            <a:pPr algn="ctr">
              <a:defRPr sz="3300" b="0"/>
            </a:pPr>
            <a:r>
              <a:t>No, I won't hold back anymore</a:t>
            </a:r>
          </a:p>
          <a:p>
            <a:pPr algn="ctr">
              <a:defRPr sz="33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I've got joy in the morning</a:t>
            </a:r>
          </a:p>
          <a:p>
            <a:pPr algn="ctr">
              <a:defRPr sz="3300" b="0"/>
            </a:pPr>
            <a:r>
              <a:t>Joy in the evening</a:t>
            </a:r>
          </a:p>
          <a:p>
            <a:pPr algn="ctr">
              <a:defRPr sz="3300" b="0"/>
            </a:pPr>
            <a:r>
              <a:t>You keep me dancing</a:t>
            </a:r>
          </a:p>
          <a:p>
            <a:pPr algn="ctr">
              <a:defRPr sz="3300" b="0"/>
            </a:pPr>
            <a:r>
              <a:t>In every season</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Whatever comes tomorrow</a:t>
            </a:r>
          </a:p>
          <a:p>
            <a:pPr algn="ctr">
              <a:defRPr sz="3300" b="0"/>
            </a:pPr>
            <a:r>
              <a:t>I've got joy</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I've got joy in the sunshine</a:t>
            </a:r>
          </a:p>
          <a:p>
            <a:pPr algn="ctr">
              <a:defRPr sz="3300" b="0"/>
            </a:pPr>
            <a:r>
              <a:t>Joy in the rain</a:t>
            </a:r>
          </a:p>
          <a:p>
            <a:pPr algn="ctr">
              <a:defRPr sz="3300" b="0"/>
            </a:pPr>
            <a:r>
              <a:t>You keep me dancing again and again</a:t>
            </a:r>
          </a:p>
          <a:p>
            <a:pPr algn="ctr">
              <a:defRPr sz="3300" b="0"/>
            </a:pPr>
            <a:r>
              <a:t>Whatever comes tomorrow</a:t>
            </a: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I've got joy</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got joy, joy, joy down in my heart</a:t>
            </a:r>
          </a:p>
          <a:p>
            <a:pPr algn="ctr">
              <a:defRPr sz="3300" b="0"/>
            </a:pPr>
            <a:r>
              <a:t>I got joy, joy, joy down in my heart</a:t>
            </a:r>
          </a:p>
          <a:p>
            <a:pPr algn="ctr">
              <a:defRPr sz="3300" b="0"/>
            </a:pPr>
            <a:r>
              <a:t>I got joy, joy, joy down in my heart</a:t>
            </a:r>
          </a:p>
          <a:p>
            <a:pPr algn="ctr">
              <a:defRPr sz="3300" b="0"/>
            </a:pPr>
            <a:r>
              <a:t>Hallelujah (x2)</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Cornerstone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Edward Mote, Eric Liljero, Jonas Myrin, Reuben Morgan, William Batchelder Bradbury © 2011 Hillsong MP Songs (Admin. by Hillsong Music Publishing Australia) Hillsong Music Publishing UK (Admin. by Hillsong Music Publishing Australia) Hillsong Music Publishing Australia CCLI Licence No. 5485849 . CCLI Song number: 6158927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hope is built on nothing less</a:t>
            </a:r>
          </a:p>
          <a:p>
            <a:pPr algn="ctr">
              <a:defRPr sz="3300" b="0"/>
            </a:pPr>
            <a:r>
              <a:t>Than Jesus blood and righteousness</a:t>
            </a:r>
          </a:p>
          <a:p>
            <a:pPr algn="ctr">
              <a:defRPr sz="3300" b="0"/>
            </a:pPr>
            <a:r>
              <a:t>I dare not trust the sweetest frame</a:t>
            </a:r>
          </a:p>
          <a:p>
            <a:pPr algn="ctr">
              <a:defRPr sz="3300" b="0"/>
            </a:pPr>
            <a:r>
              <a:t>But wholly trust in Jesus name (x2)</a:t>
            </a:r>
          </a:p>
          <a:p>
            <a:pPr algn="ctr">
              <a:defRPr sz="33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darkness seems to hide His face</a:t>
            </a:r>
          </a:p>
          <a:p>
            <a:pPr algn="ctr">
              <a:defRPr sz="3300" b="0"/>
            </a:pPr>
            <a:r>
              <a:t>I rest on His unchanging grace</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In every high and stormy gale</a:t>
            </a:r>
          </a:p>
          <a:p>
            <a:pPr algn="ctr">
              <a:defRPr sz="3300" b="0"/>
            </a:pPr>
            <a:r>
              <a:t>My anchor holds within the veil</a:t>
            </a:r>
          </a:p>
          <a:p>
            <a:pPr algn="ctr">
              <a:defRPr sz="3300" b="0"/>
            </a:pPr>
            <a:r>
              <a:t>My anchor holds within the veil</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He is Lord, Lord of all</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He shall come with trumpet sound</a:t>
            </a:r>
          </a:p>
          <a:p>
            <a:pPr algn="ctr">
              <a:defRPr sz="3300" b="0"/>
            </a:pPr>
            <a:r>
              <a:t>Oh may I then in Him be found</a:t>
            </a:r>
          </a:p>
          <a:p>
            <a:pPr algn="ctr">
              <a:defRPr sz="3300" b="0"/>
            </a:pPr>
            <a:r>
              <a:t>Dressed in His righteousness alone</a:t>
            </a:r>
          </a:p>
          <a:p>
            <a:pPr algn="ctr">
              <a:defRPr sz="3300" b="0"/>
            </a:pPr>
            <a:r>
              <a:t>Faultless stand before the throne</a:t>
            </a:r>
          </a:p>
          <a:p>
            <a:pPr algn="ctr">
              <a:defRPr sz="33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Through the storm, He is Lord</a:t>
            </a:r>
          </a:p>
          <a:p>
            <a:pPr algn="ctr">
              <a:defRPr sz="3300" b="0"/>
            </a:pPr>
            <a:r>
              <a:t>Lord of all</a:t>
            </a:r>
          </a:p>
          <a:p>
            <a:pPr algn="ctr">
              <a:defRPr sz="3300" b="0"/>
            </a:pPr>
            <a:r>
              <a:t>He is Lord, Lord of all</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Through the storm, He is Lord</a:t>
            </a:r>
          </a:p>
          <a:p>
            <a:pPr algn="ctr">
              <a:defRPr sz="3300" b="0"/>
            </a:pPr>
            <a:r>
              <a:t>Lord of all</a:t>
            </a:r>
          </a:p>
          <a:p>
            <a:pPr algn="ctr">
              <a:defRPr sz="3300" b="0"/>
            </a:pPr>
            <a:r>
              <a:t>He is Lord, Lord of all</a:t>
            </a: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Still</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Reuben Morgan © 2002 Hillsong Music Publishing Australia CCLI Licence No. 5485849 . CCLI Song number: 3940963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Hide me now</a:t>
            </a:r>
          </a:p>
          <a:p>
            <a:pPr algn="ctr">
              <a:defRPr sz="3300" b="0"/>
            </a:pPr>
            <a:r>
              <a:t>Under Your wings</a:t>
            </a:r>
          </a:p>
          <a:p>
            <a:pPr algn="ctr">
              <a:defRPr sz="3300" b="0"/>
            </a:pPr>
            <a:r>
              <a:t>Cover me</a:t>
            </a:r>
          </a:p>
          <a:p>
            <a:pPr algn="ctr">
              <a:defRPr sz="3300" b="0"/>
            </a:pPr>
            <a:r>
              <a:t>Within Your mighty hand</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oceans rise and thunders roar</a:t>
            </a:r>
          </a:p>
          <a:p>
            <a:pPr algn="ctr">
              <a:defRPr sz="3300" b="0"/>
            </a:pPr>
            <a:r>
              <a:t>I will soar with You above the storm</a:t>
            </a:r>
          </a:p>
          <a:p>
            <a:pPr algn="ctr">
              <a:defRPr sz="3300" b="0"/>
            </a:pPr>
            <a:r>
              <a:t>Father, You are King over the flood</a:t>
            </a:r>
          </a:p>
          <a:p>
            <a:pPr algn="ctr">
              <a:defRPr sz="3300" b="0"/>
            </a:pPr>
            <a:r>
              <a:t>I will be still, know You are God</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Find rest my soul</a:t>
            </a:r>
          </a:p>
          <a:p>
            <a:pPr algn="ctr">
              <a:defRPr sz="3300" b="0"/>
            </a:pPr>
            <a:r>
              <a:t>In Christ alone</a:t>
            </a:r>
          </a:p>
          <a:p>
            <a:pPr algn="ctr">
              <a:defRPr sz="3300" b="0"/>
            </a:pPr>
            <a:r>
              <a:t>Know His power</a:t>
            </a:r>
          </a:p>
          <a:p>
            <a:pPr algn="ctr">
              <a:defRPr sz="3300" b="0"/>
            </a:pPr>
            <a:r>
              <a:t>In quietness and trust</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oceans rise and thunders roar</a:t>
            </a:r>
          </a:p>
          <a:p>
            <a:pPr algn="ctr">
              <a:defRPr sz="3300" b="0"/>
            </a:pPr>
            <a:r>
              <a:t>I will soar with You above the storm</a:t>
            </a:r>
          </a:p>
          <a:p>
            <a:pPr algn="ctr">
              <a:defRPr sz="3300" b="0"/>
            </a:pPr>
            <a:r>
              <a:t>Father, You are King over the flood</a:t>
            </a:r>
          </a:p>
          <a:p>
            <a:pPr algn="ctr">
              <a:defRPr sz="3300" b="0"/>
            </a:pPr>
            <a:r>
              <a:t>I will be still, know You are God (x2)</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Find rest my soul</a:t>
            </a:r>
          </a:p>
          <a:p>
            <a:pPr algn="ctr">
              <a:defRPr sz="3300" b="0"/>
            </a:pPr>
            <a:r>
              <a:t>In Christ alone</a:t>
            </a:r>
          </a:p>
          <a:p>
            <a:pPr algn="ctr">
              <a:defRPr sz="3300" b="0"/>
            </a:pPr>
            <a:r>
              <a:t>Know His power</a:t>
            </a:r>
          </a:p>
          <a:p>
            <a:pPr algn="ctr">
              <a:defRPr sz="3300" b="0"/>
            </a:pPr>
            <a:r>
              <a:t>In quietness and trust</a:t>
            </a:r>
          </a:p>
          <a:p>
            <a:pPr algn="ctr">
              <a:defRPr sz="33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oceans rise and thunders roar</a:t>
            </a:r>
          </a:p>
          <a:p>
            <a:pPr algn="ctr">
              <a:defRPr sz="3300" b="0"/>
            </a:pPr>
            <a:r>
              <a:t>I will soar with You above the storm</a:t>
            </a:r>
          </a:p>
          <a:p>
            <a:pPr algn="ctr">
              <a:defRPr sz="3300" b="0"/>
            </a:pPr>
            <a:r>
              <a:t>Father, You are King over the flood</a:t>
            </a:r>
          </a:p>
          <a:p>
            <a:pPr algn="ctr">
              <a:defRPr sz="3300" b="0"/>
            </a:pPr>
            <a:r>
              <a:t>And I will be still, know You are God (x2)</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oceans rise and thunders roar</a:t>
            </a:r>
          </a:p>
          <a:p>
            <a:pPr algn="ctr">
              <a:defRPr sz="3300" b="0"/>
            </a:pPr>
            <a:r>
              <a:t>I will soar with You above the storm</a:t>
            </a:r>
          </a:p>
          <a:p>
            <a:pPr algn="ctr">
              <a:defRPr sz="3300" b="0"/>
            </a:pPr>
            <a:r>
              <a:t>Father, You are King over the flood</a:t>
            </a:r>
          </a:p>
          <a:p>
            <a:pPr algn="ctr">
              <a:defRPr sz="3300" b="0"/>
            </a:pPr>
            <a:r>
              <a:t>I will be still, know You are God</a:t>
            </a:r>
          </a:p>
          <a:p>
            <a:pPr algn="ctr">
              <a:defRPr sz="33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Goodness Of God</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Ben Fielding, Brian Johnson, Ed Cash, Jason Ingram, Jenn Johnson © Bethel Music Publishing (Admin. by SHOUT! Music Publishing Australia) CCLI Licence No. 5485849 . CCLI Song number: 7117726</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love You, Lord</a:t>
            </a:r>
          </a:p>
          <a:p>
            <a:pPr algn="ctr">
              <a:defRPr sz="3300" b="0"/>
            </a:pPr>
            <a:r>
              <a:t>For Your mercy never fails me</a:t>
            </a:r>
          </a:p>
          <a:p>
            <a:pPr algn="ctr">
              <a:defRPr sz="3300" b="0"/>
            </a:pPr>
            <a:r>
              <a:t>All my days, I've been held in Your hands</a:t>
            </a:r>
          </a:p>
          <a:p>
            <a:pPr algn="ctr">
              <a:defRPr sz="33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From the moment that I wake up</a:t>
            </a:r>
          </a:p>
          <a:p>
            <a:pPr algn="ctr">
              <a:defRPr sz="3300" b="0"/>
            </a:pPr>
            <a:r>
              <a:t>Until I lay my head</a:t>
            </a:r>
          </a:p>
          <a:p>
            <a:pPr algn="ctr">
              <a:defRPr sz="3300" b="0"/>
            </a:pPr>
            <a:r>
              <a:t>Oh, I will sing of the goodness of God</a:t>
            </a:r>
          </a:p>
          <a:p>
            <a:pPr algn="ctr">
              <a:defRPr sz="33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861774"/>
          </a:xfrm>
          <a:prstGeom prst="rect">
            <a:avLst/>
          </a:prstGeom>
          <a:noFill/>
        </p:spPr>
        <p:txBody>
          <a:bodyPr wrap="square">
            <a:spAutoFit/>
          </a:bodyPr>
          <a:lstStyle/>
          <a:p>
            <a:pPr algn="ctr">
              <a:defRPr sz="5000" b="0" i="0" u="none"/>
            </a:pPr>
            <a:r>
              <a:rPr lang="en-AU" dirty="0"/>
              <a:t>Joy (What the world calls foolish)</a:t>
            </a:r>
            <a:endParaRPr dirty="0"/>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my life You have been faithful</a:t>
            </a:r>
          </a:p>
          <a:p>
            <a:pPr algn="ctr">
              <a:defRPr sz="3300" b="0"/>
            </a:pPr>
            <a:r>
              <a:t>And all my life You have been so, so good</a:t>
            </a:r>
          </a:p>
          <a:p>
            <a:pPr algn="ctr">
              <a:defRPr sz="3300" b="0"/>
            </a:pPr>
            <a:r>
              <a:t>With every breath that I am able</a:t>
            </a:r>
          </a:p>
          <a:p>
            <a:pPr algn="ctr">
              <a:defRPr sz="3300" b="0"/>
            </a:pPr>
            <a:r>
              <a:t>Oh, I will sing of the goodness of God</a:t>
            </a:r>
          </a:p>
          <a:p>
            <a:pPr algn="ctr">
              <a:defRPr sz="33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love Your voice</a:t>
            </a:r>
          </a:p>
          <a:p>
            <a:pPr algn="ctr">
              <a:defRPr sz="3300" b="0"/>
            </a:pPr>
            <a:r>
              <a:t>You have led me through the fire</a:t>
            </a:r>
          </a:p>
          <a:p>
            <a:pPr algn="ctr">
              <a:defRPr sz="3300" b="0"/>
            </a:pPr>
            <a:r>
              <a:t>And in darkest night You are close like no other</a:t>
            </a:r>
          </a:p>
          <a:p>
            <a:pPr algn="ctr">
              <a:defRPr sz="33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I've known You as a Father</a:t>
            </a:r>
          </a:p>
          <a:p>
            <a:pPr algn="ctr">
              <a:defRPr sz="3300" b="0"/>
            </a:pPr>
            <a:r>
              <a:t>I've known You as a Friend</a:t>
            </a:r>
          </a:p>
          <a:p>
            <a:pPr algn="ctr">
              <a:defRPr sz="3300" b="0"/>
            </a:pPr>
            <a:r>
              <a:t>And I have lived in the goodness of God</a:t>
            </a:r>
          </a:p>
          <a:p>
            <a:pPr algn="ctr">
              <a:defRPr sz="3300" b="0"/>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my life You have been faithful</a:t>
            </a:r>
          </a:p>
          <a:p>
            <a:pPr algn="ctr">
              <a:defRPr sz="3300" b="0"/>
            </a:pPr>
            <a:r>
              <a:t>And all my life You have been so, so good</a:t>
            </a:r>
          </a:p>
          <a:p>
            <a:pPr algn="ctr">
              <a:defRPr sz="3300" b="0"/>
            </a:pPr>
            <a:r>
              <a:t>With every breath that I am able</a:t>
            </a:r>
          </a:p>
          <a:p>
            <a:pPr algn="ctr">
              <a:defRPr sz="3300" b="0"/>
            </a:pPr>
            <a:r>
              <a:t>Oh, I will sing of the goodness of God</a:t>
            </a:r>
          </a:p>
          <a:p>
            <a:pPr algn="ctr">
              <a:defRPr sz="3300" b="0"/>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 goodness is running after, it's running after me</a:t>
            </a:r>
          </a:p>
          <a:p>
            <a:pPr algn="ctr">
              <a:defRPr sz="3300" b="0"/>
            </a:pPr>
            <a:r>
              <a:t>Your goodness is running after, it's running after me</a:t>
            </a:r>
          </a:p>
          <a:p>
            <a:pPr algn="ctr">
              <a:defRPr sz="33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my life laid down, I'm surrendered now</a:t>
            </a:r>
          </a:p>
          <a:p>
            <a:pPr algn="ctr">
              <a:defRPr sz="3300" b="0"/>
            </a:pPr>
            <a:r>
              <a:t>I give You everything</a:t>
            </a:r>
          </a:p>
          <a:p>
            <a:pPr algn="ctr">
              <a:defRPr sz="3300" b="0"/>
            </a:pPr>
            <a:r>
              <a:t>Your goodness is running after, it's running after me</a:t>
            </a:r>
          </a:p>
          <a:p>
            <a:pPr algn="ctr">
              <a:defRPr sz="3300" b="0"/>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 goodness is running after, it's running after me</a:t>
            </a:r>
          </a:p>
          <a:p>
            <a:pPr algn="ctr">
              <a:defRPr sz="3300" b="0"/>
            </a:pPr>
            <a:r>
              <a:t>Your goodness is running after, it's running after me</a:t>
            </a:r>
          </a:p>
          <a:p>
            <a:pPr algn="ctr">
              <a:defRPr sz="3300" b="0"/>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my life laid down, I'm surrendered now</a:t>
            </a:r>
          </a:p>
          <a:p>
            <a:pPr algn="ctr">
              <a:defRPr sz="3300" b="0"/>
            </a:pPr>
            <a:r>
              <a:t>I give You everything</a:t>
            </a:r>
          </a:p>
          <a:p>
            <a:pPr algn="ctr">
              <a:defRPr sz="3300" b="0"/>
            </a:pPr>
            <a:r>
              <a:t>Your goodness is running after, it's running after me</a:t>
            </a:r>
          </a:p>
          <a:p>
            <a:pPr algn="ctr">
              <a:defRPr sz="3300" b="0"/>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my life You have been faithful</a:t>
            </a:r>
          </a:p>
          <a:p>
            <a:pPr algn="ctr">
              <a:defRPr sz="3300" b="0"/>
            </a:pPr>
            <a:r>
              <a:t>And all my life You have been so, so good</a:t>
            </a:r>
          </a:p>
          <a:p>
            <a:pPr algn="ctr">
              <a:defRPr sz="3300" b="0"/>
            </a:pPr>
            <a:r>
              <a:t>With every breath that I am able</a:t>
            </a:r>
          </a:p>
          <a:p>
            <a:pPr algn="ctr">
              <a:defRPr sz="3300" b="0"/>
            </a:pPr>
            <a:r>
              <a:t>Oh, I'm gonna sing of the goodness of God</a:t>
            </a:r>
          </a:p>
          <a:p>
            <a:pPr algn="ctr">
              <a:defRPr sz="3300" b="0"/>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my life You have been faithful</a:t>
            </a:r>
          </a:p>
          <a:p>
            <a:pPr algn="ctr">
              <a:defRPr sz="3300" b="0"/>
            </a:pPr>
            <a:r>
              <a:t>And all my life You have been so, so good</a:t>
            </a:r>
          </a:p>
          <a:p>
            <a:pPr algn="ctr">
              <a:defRPr sz="3300" b="0"/>
            </a:pPr>
            <a:r>
              <a:t>With every breath that I am able</a:t>
            </a:r>
          </a:p>
          <a:p>
            <a:pPr algn="ctr">
              <a:defRPr sz="3300" b="0"/>
            </a:pPr>
            <a:r>
              <a:t>Oh, I'm gonna sing of the goodness of God</a:t>
            </a:r>
          </a:p>
          <a:p>
            <a:pPr algn="ctr">
              <a:defRPr sz="3300" b="0"/>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Why would I not sing of Your praises?</a:t>
            </a:r>
          </a:p>
          <a:p>
            <a:pPr algn="ctr">
              <a:defRPr sz="3300" b="0"/>
            </a:pPr>
            <a:r>
              <a:t>Even when troubles come</a:t>
            </a:r>
          </a:p>
          <a:p>
            <a:pPr algn="ctr">
              <a:defRPr sz="3300" b="0"/>
            </a:pPr>
            <a:r>
              <a:t>Why would I not worship forever</a:t>
            </a:r>
          </a:p>
          <a:p>
            <a:pPr algn="ctr">
              <a:defRPr sz="3300" b="0"/>
            </a:pPr>
            <a:r>
              <a:t>'Cause I've seen the good You've done</a:t>
            </a:r>
          </a:p>
          <a:p>
            <a:pPr algn="ctr">
              <a:defRPr sz="33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Oh, I'm gonna sing of the goodness of God</a:t>
            </a:r>
          </a:p>
          <a:p>
            <a:pPr algn="ctr">
              <a:defRPr sz="3300" b="0"/>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Matthew 27:45-55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⁴⁵ From noon until three in the afternoon darkness came over all the land. ⁴⁶ About three in the afternoon Jesus cried out in a loud voice, “Eli, Eli, lema sabachthani?” (which means “My God, my God, why have you forsaken me?”). </a:t>
            </a:r>
          </a:p>
          <a:p>
            <a:pPr algn="ctr">
              <a:defRPr sz="3200" b="0"/>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Matthew 27:45-55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⁴⁷ When some of those standing there heard this, they said, “He’s calling Elijah.” </a:t>
            </a:r>
          </a:p>
          <a:p>
            <a:pPr algn="ctr">
              <a:defRPr sz="3200" b="0"/>
            </a:pPr>
            <a:r>
              <a:t>⁴⁸ Immediately one of them ran and got a sponge. He filled it with wine vinegar, put it on a staff, and offered it to Jesus to drink.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Matthew 27:45-55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⁴⁹ The rest said, “Now leave him alone. Let’s see if Elijah comes to save him.” </a:t>
            </a:r>
          </a:p>
          <a:p>
            <a:pPr algn="ctr">
              <a:defRPr sz="3200" b="0"/>
            </a:pPr>
            <a:r>
              <a:t>⁵⁰ And when Jesus had cried out again in a loud voice, he gave up his spirit. </a:t>
            </a:r>
          </a:p>
          <a:p>
            <a:pPr algn="ctr">
              <a:defRPr sz="3200" b="0"/>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Matthew 27:45-55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⁵¹ At that moment the curtain of the temple was torn in two from top to bottom. The earth shook, the rocks split ⁵² and the tombs broke open. The bodies of many holy people who had died were raised to life.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Matthew 27:45-55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⁵³ They came out of the tombs after Jesus’ resurrection and went into the holy city and appeared to many people. </a:t>
            </a:r>
          </a:p>
          <a:p>
            <a:pPr algn="ctr">
              <a:defRPr sz="3200" b="0"/>
            </a:pPr>
            <a:r>
              <a:t>⁵⁴ When the centurion and those with him who were guarding Jesus saw the earthquake and all that had happened, they were terrified, and exclaimed, “Surely he was the Son of God!” </a:t>
            </a:r>
          </a:p>
          <a:p>
            <a:pPr algn="ctr">
              <a:defRPr sz="3200" b="0"/>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Matthew 27:45-55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⁵⁵ Many women were there, watching from a distance. They had followed Jesus from Galilee to care for his needs.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I'm not ashamed, I'm a sinner saved</a:t>
            </a:r>
          </a:p>
          <a:p>
            <a:pPr algn="ctr">
              <a:defRPr sz="3300" b="0"/>
            </a:pPr>
            <a:r>
              <a:t>No, I'm not afraid anymore</a:t>
            </a:r>
          </a:p>
          <a:p>
            <a:pPr algn="ctr">
              <a:defRPr sz="3300" b="0"/>
            </a:pPr>
            <a:r>
              <a:t>What the world calls foolish, You call freedom</a:t>
            </a:r>
          </a:p>
          <a:p>
            <a:pPr algn="ctr">
              <a:defRPr sz="3300" b="0"/>
            </a:pPr>
            <a:r>
              <a:t>No, I won't hold back anymore</a:t>
            </a:r>
          </a:p>
          <a:p>
            <a:pPr algn="ctr">
              <a:defRPr sz="3300" b="0"/>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20231104_200149.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I've got joy in the morning</a:t>
            </a:r>
          </a:p>
          <a:p>
            <a:pPr algn="ctr">
              <a:defRPr sz="3300" b="0"/>
            </a:pPr>
            <a:r>
              <a:t>Joy in the evening</a:t>
            </a:r>
          </a:p>
          <a:p>
            <a:pPr algn="ctr">
              <a:defRPr sz="3300" b="0"/>
            </a:pPr>
            <a:r>
              <a:t>You keep me dancing</a:t>
            </a:r>
          </a:p>
          <a:p>
            <a:pPr algn="ctr">
              <a:defRPr sz="3300" b="0"/>
            </a:pPr>
            <a:r>
              <a:t>In every season</a:t>
            </a:r>
          </a:p>
          <a:p>
            <a:pPr algn="ctr">
              <a:defRPr sz="33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Whatever comes tomorrow</a:t>
            </a:r>
          </a:p>
          <a:p>
            <a:pPr algn="ctr">
              <a:defRPr sz="3300" b="0"/>
            </a:pPr>
            <a:r>
              <a:t>I've got joy</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I'm letting go, I'm wild in Your presence,</a:t>
            </a:r>
          </a:p>
          <a:p>
            <a:pPr algn="ctr">
              <a:defRPr sz="3300" b="0"/>
            </a:pPr>
            <a:r>
              <a:t>Dance till the sun comes up</a:t>
            </a:r>
          </a:p>
          <a:p>
            <a:pPr algn="ctr">
              <a:defRPr sz="3300" b="0"/>
            </a:pPr>
            <a:r>
              <a:t>You make me strong whenever I praise You</a:t>
            </a:r>
          </a:p>
          <a:p>
            <a:pPr algn="ctr">
              <a:defRPr sz="3300" b="0"/>
            </a:pPr>
            <a:r>
              <a:t>Jesus, You fill my cup</a:t>
            </a:r>
          </a:p>
          <a:p>
            <a:pPr algn="ctr">
              <a:defRPr sz="3300" b="0"/>
            </a:pPr>
            <a:endParaRPr/>
          </a:p>
        </p:txBody>
      </p:sp>
    </p:spTree>
  </p:cSld>
  <p:clrMapOvr>
    <a:masterClrMapping/>
  </p:clrMapOvr>
</p:sld>
</file>

<file path=ppt/theme/theme1.xml><?xml version="1.0" encoding="utf-8"?>
<a:theme xmlns:a="http://schemas.openxmlformats.org/drawingml/2006/main" name="Custom">
  <a:themeElements>
    <a:clrScheme name="Custom 29">
      <a:dk1>
        <a:srgbClr val="353E1E"/>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747</TotalTime>
  <Words>1478</Words>
  <Application>Microsoft Macintosh PowerPoint</Application>
  <PresentationFormat>Widescreen</PresentationFormat>
  <Paragraphs>186</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Constantia</vt:lpstr>
      <vt:lpstr>Franklin Gothic Book</vt:lpstr>
      <vt:lpstr>Gill Sans Nova Light</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Johnny Wu</cp:lastModifiedBy>
  <cp:revision>9</cp:revision>
  <dcterms:created xsi:type="dcterms:W3CDTF">2022-07-27T06:38:31Z</dcterms:created>
  <dcterms:modified xsi:type="dcterms:W3CDTF">2025-09-13T14:10:59Z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